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8" d="100"/>
          <a:sy n="68" d="100"/>
        </p:scale>
        <p:origin x="197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6FD-600E-40C9-B211-221A06F62C3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593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6FD-600E-40C9-B211-221A06F62C3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84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6FD-600E-40C9-B211-221A06F62C3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80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6FD-600E-40C9-B211-221A06F62C3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2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6FD-600E-40C9-B211-221A06F62C3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483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6FD-600E-40C9-B211-221A06F62C3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8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6FD-600E-40C9-B211-221A06F62C3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78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6FD-600E-40C9-B211-221A06F62C3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6FD-600E-40C9-B211-221A06F62C3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10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6FD-600E-40C9-B211-221A06F62C3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8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86FD-600E-40C9-B211-221A06F62C3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61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686FD-600E-40C9-B211-221A06F62C3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28FFF-E4B9-4D60-81F4-F75CA028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62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Keri\Documents\DoodleBorderSet385x11\8.5x11\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5"/>
            <a:ext cx="6858001" cy="8990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90909" y="433926"/>
            <a:ext cx="5676182" cy="9048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BCRazYTowN" panose="02000603000000000000" pitchFamily="2" charset="0"/>
                <a:ea typeface="KBCRazYTowN" panose="02000603000000000000" pitchFamily="2" charset="0"/>
              </a:rPr>
              <a:t>Mrs. Brown’s Schedule</a:t>
            </a:r>
          </a:p>
          <a:p>
            <a:pPr algn="ctr"/>
            <a:r>
              <a:rPr lang="en-US" sz="2400" dirty="0">
                <a:latin typeface="KBCRazYTowN" panose="02000603000000000000" pitchFamily="2" charset="0"/>
                <a:ea typeface="KBCRazYTowN" panose="02000603000000000000" pitchFamily="2" charset="0"/>
              </a:rPr>
              <a:t>First Grade</a:t>
            </a:r>
          </a:p>
          <a:p>
            <a:pPr algn="ctr"/>
            <a:r>
              <a:rPr lang="en-US" sz="2400" dirty="0">
                <a:latin typeface="KBCRazYTowN" panose="02000603000000000000" pitchFamily="2" charset="0"/>
                <a:ea typeface="KBCRazYTowN" panose="02000603000000000000" pitchFamily="2" charset="0"/>
              </a:rPr>
              <a:t>7:45-8:00 Announcements/ Morning Work</a:t>
            </a:r>
          </a:p>
          <a:p>
            <a:pPr algn="ctr"/>
            <a:r>
              <a:rPr lang="en-US" sz="2400" dirty="0">
                <a:latin typeface="KBCRazYTowN" panose="02000603000000000000" pitchFamily="2" charset="0"/>
                <a:ea typeface="KBCRazYTowN" panose="02000603000000000000" pitchFamily="2" charset="0"/>
              </a:rPr>
              <a:t>8:00-8:15 Morning Meeting</a:t>
            </a:r>
          </a:p>
          <a:p>
            <a:pPr algn="ctr"/>
            <a:r>
              <a:rPr lang="en-US" sz="2400" dirty="0">
                <a:latin typeface="KBCRazYTowN" panose="02000603000000000000" pitchFamily="2" charset="0"/>
                <a:ea typeface="KBCRazYTowN" panose="02000603000000000000" pitchFamily="2" charset="0"/>
              </a:rPr>
              <a:t>8:15-8:45 Saxon Phonics</a:t>
            </a:r>
          </a:p>
          <a:p>
            <a:pPr algn="ctr"/>
            <a:r>
              <a:rPr lang="en-US" sz="2400" dirty="0">
                <a:latin typeface="KBCRazYTowN" panose="02000603000000000000" pitchFamily="2" charset="0"/>
                <a:ea typeface="KBCRazYTowN" panose="02000603000000000000" pitchFamily="2" charset="0"/>
              </a:rPr>
              <a:t>8:45-9:00 Read Aloud</a:t>
            </a:r>
          </a:p>
          <a:p>
            <a:pPr algn="ctr"/>
            <a:r>
              <a:rPr lang="en-US" sz="2400" dirty="0">
                <a:latin typeface="KBCRazYTowN" panose="02000603000000000000" pitchFamily="2" charset="0"/>
                <a:ea typeface="KBCRazYTowN" panose="02000603000000000000" pitchFamily="2" charset="0"/>
              </a:rPr>
              <a:t>9:00-9:45 Reading Small Groups</a:t>
            </a:r>
          </a:p>
          <a:p>
            <a:pPr algn="ctr"/>
            <a:r>
              <a:rPr lang="en-US" sz="2400" dirty="0">
                <a:latin typeface="KBCRazYTowN" panose="02000603000000000000" pitchFamily="2" charset="0"/>
                <a:ea typeface="KBCRazYTowN" panose="02000603000000000000" pitchFamily="2" charset="0"/>
              </a:rPr>
              <a:t> 9:45 Bathroom Break</a:t>
            </a:r>
          </a:p>
          <a:p>
            <a:pPr algn="ctr"/>
            <a:r>
              <a:rPr lang="en-US" sz="2400" dirty="0">
                <a:latin typeface="KBCRazYTowN" panose="02000603000000000000" pitchFamily="2" charset="0"/>
                <a:ea typeface="KBCRazYTowN" panose="02000603000000000000" pitchFamily="2" charset="0"/>
              </a:rPr>
              <a:t>9:50-10:20 Reading Small Groups</a:t>
            </a:r>
          </a:p>
          <a:p>
            <a:pPr algn="ctr"/>
            <a:r>
              <a:rPr lang="en-US" sz="2400" dirty="0">
                <a:latin typeface="KBCRazYTowN" panose="02000603000000000000" pitchFamily="2" charset="0"/>
                <a:ea typeface="KBCRazYTowN" panose="02000603000000000000" pitchFamily="2" charset="0"/>
              </a:rPr>
              <a:t>10:20-10:40 RECESS</a:t>
            </a:r>
          </a:p>
          <a:p>
            <a:pPr algn="ctr"/>
            <a:r>
              <a:rPr lang="en-US" sz="2400" dirty="0">
                <a:latin typeface="KBCRazYTowN" panose="02000603000000000000" pitchFamily="2" charset="0"/>
                <a:ea typeface="KBCRazYTowN" panose="02000603000000000000" pitchFamily="2" charset="0"/>
              </a:rPr>
              <a:t>10:40-11:05 Writing</a:t>
            </a:r>
          </a:p>
          <a:p>
            <a:pPr algn="ctr"/>
            <a:r>
              <a:rPr lang="en-US" sz="2400" dirty="0">
                <a:latin typeface="KBCRazYTowN" panose="02000603000000000000" pitchFamily="2" charset="0"/>
                <a:ea typeface="KBCRazYTowN" panose="02000603000000000000" pitchFamily="2" charset="0"/>
              </a:rPr>
              <a:t>11:10-11:30 Lunch</a:t>
            </a:r>
          </a:p>
          <a:p>
            <a:pPr algn="ctr"/>
            <a:r>
              <a:rPr lang="en-US" sz="2400" dirty="0">
                <a:latin typeface="KBCRazYTowN" panose="02000603000000000000" pitchFamily="2" charset="0"/>
                <a:ea typeface="KBCRazYTowN" panose="02000603000000000000" pitchFamily="2" charset="0"/>
              </a:rPr>
              <a:t>11:35-1:00 Go Math/Math Stations</a:t>
            </a:r>
          </a:p>
          <a:p>
            <a:pPr algn="ctr"/>
            <a:r>
              <a:rPr lang="en-US" sz="2400">
                <a:latin typeface="KBCRazYTowN" panose="02000603000000000000" pitchFamily="2" charset="0"/>
                <a:ea typeface="KBCRazYTowN" panose="02000603000000000000" pitchFamily="2" charset="0"/>
              </a:rPr>
              <a:t>1:00-1:30 </a:t>
            </a:r>
            <a:r>
              <a:rPr lang="en-US" sz="2400" dirty="0">
                <a:latin typeface="KBCRazYTowN" panose="02000603000000000000" pitchFamily="2" charset="0"/>
                <a:ea typeface="KBCRazYTowN" panose="02000603000000000000" pitchFamily="2" charset="0"/>
              </a:rPr>
              <a:t>P.E.</a:t>
            </a:r>
          </a:p>
          <a:p>
            <a:pPr algn="ctr"/>
            <a:r>
              <a:rPr lang="en-US" sz="2400" dirty="0">
                <a:latin typeface="KBCRazYTowN" panose="02000603000000000000" pitchFamily="2" charset="0"/>
                <a:ea typeface="KBCRazYTowN" panose="02000603000000000000" pitchFamily="2" charset="0"/>
              </a:rPr>
              <a:t>1:30 Snack</a:t>
            </a:r>
          </a:p>
          <a:p>
            <a:pPr algn="ctr"/>
            <a:r>
              <a:rPr lang="en-US" sz="2400" dirty="0">
                <a:latin typeface="KBCRazYTowN" panose="02000603000000000000" pitchFamily="2" charset="0"/>
                <a:ea typeface="KBCRazYTowN" panose="02000603000000000000" pitchFamily="2" charset="0"/>
              </a:rPr>
              <a:t>1:45-2:30 Science/Social Studies</a:t>
            </a:r>
          </a:p>
          <a:p>
            <a:pPr algn="ctr"/>
            <a:r>
              <a:rPr lang="en-US" sz="2400" dirty="0">
                <a:latin typeface="KBCRazYTowN" panose="02000603000000000000" pitchFamily="2" charset="0"/>
                <a:ea typeface="KBCRazYTowN" panose="02000603000000000000" pitchFamily="2" charset="0"/>
              </a:rPr>
              <a:t>2:30 Pack up/Review Day/</a:t>
            </a:r>
          </a:p>
          <a:p>
            <a:pPr algn="ctr"/>
            <a:r>
              <a:rPr lang="en-US" sz="2400" dirty="0">
                <a:latin typeface="KBCRazYTowN" panose="02000603000000000000" pitchFamily="2" charset="0"/>
                <a:ea typeface="KBCRazYTowN" panose="02000603000000000000" pitchFamily="2" charset="0"/>
              </a:rPr>
              <a:t>Character Education</a:t>
            </a:r>
          </a:p>
          <a:p>
            <a:pPr algn="ctr"/>
            <a:r>
              <a:rPr lang="en-US" sz="2400" dirty="0">
                <a:latin typeface="KBCRazYTowN" panose="02000603000000000000" pitchFamily="2" charset="0"/>
                <a:ea typeface="KBCRazYTowN" panose="02000603000000000000" pitchFamily="2" charset="0"/>
              </a:rPr>
              <a:t>2:38 Send bus riders</a:t>
            </a:r>
          </a:p>
          <a:p>
            <a:pPr algn="ctr"/>
            <a:r>
              <a:rPr lang="en-US" sz="2400" dirty="0">
                <a:latin typeface="KBCRazYTowN" panose="02000603000000000000" pitchFamily="2" charset="0"/>
                <a:ea typeface="KBCRazYTowN" panose="02000603000000000000" pitchFamily="2" charset="0"/>
              </a:rPr>
              <a:t>2:50 Dismiss Car riders</a:t>
            </a:r>
          </a:p>
          <a:p>
            <a:pPr algn="ctr"/>
            <a:r>
              <a:rPr lang="en-US" sz="2000" dirty="0">
                <a:latin typeface="KBCRazYTowN" panose="02000603000000000000" pitchFamily="2" charset="0"/>
                <a:ea typeface="KBCRazYTowN" panose="02000603000000000000" pitchFamily="2" charset="0"/>
              </a:rPr>
              <a:t>Tuesday: Music 12:30-1:00</a:t>
            </a:r>
          </a:p>
          <a:p>
            <a:pPr algn="ctr"/>
            <a:r>
              <a:rPr lang="en-US" sz="2000" dirty="0">
                <a:latin typeface="KBCRazYTowN" panose="02000603000000000000" pitchFamily="2" charset="0"/>
                <a:ea typeface="KBCRazYTowN" panose="02000603000000000000" pitchFamily="2" charset="0"/>
              </a:rPr>
              <a:t>Wednesday: Extra music 12:30-1:00</a:t>
            </a:r>
          </a:p>
          <a:p>
            <a:pPr algn="ctr"/>
            <a:r>
              <a:rPr lang="en-US" sz="2000" dirty="0">
                <a:latin typeface="KBCRazYTowN" panose="02000603000000000000" pitchFamily="2" charset="0"/>
                <a:ea typeface="KBCRazYTowN" panose="02000603000000000000" pitchFamily="2" charset="0"/>
              </a:rPr>
              <a:t>Thursday: Library/Counselor 12:30-1:00</a:t>
            </a:r>
          </a:p>
          <a:p>
            <a:pPr algn="ctr"/>
            <a:endParaRPr lang="en-US" sz="2400" dirty="0">
              <a:latin typeface="KBCRazYTowN" panose="02000603000000000000" pitchFamily="2" charset="0"/>
              <a:ea typeface="KBCRazYTowN" panose="02000603000000000000" pitchFamily="2" charset="0"/>
            </a:endParaRP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457" y="4315420"/>
            <a:ext cx="1379333" cy="26220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075" y="2700322"/>
            <a:ext cx="1506203" cy="292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440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88</Words>
  <Application>Microsoft Office PowerPoint</Application>
  <PresentationFormat>Letter Paper (8.5x11 in)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KBCRazYTowN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Keri Rodgers</dc:creator>
  <cp:lastModifiedBy>YeVonne Brown</cp:lastModifiedBy>
  <cp:revision>10</cp:revision>
  <cp:lastPrinted>2017-09-15T19:56:51Z</cp:lastPrinted>
  <dcterms:created xsi:type="dcterms:W3CDTF">2016-08-30T17:50:38Z</dcterms:created>
  <dcterms:modified xsi:type="dcterms:W3CDTF">2020-08-20T18:05:24Z</dcterms:modified>
</cp:coreProperties>
</file>