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9" d="100"/>
          <a:sy n="69" d="100"/>
        </p:scale>
        <p:origin x="19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593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84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80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2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83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8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78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10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8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61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686FD-600E-40C9-B211-221A06F62C30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62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eri\Documents\DoodleBorderSet385x11\8.5x11\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5"/>
            <a:ext cx="6858001" cy="8990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90909" y="433926"/>
            <a:ext cx="5676182" cy="824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Mrs. </a:t>
            </a:r>
            <a:r>
              <a:rPr lang="en-US" sz="2400" dirty="0" err="1" smtClean="0">
                <a:latin typeface="Comic Sans MS" panose="030F0702030302020204" pitchFamily="66" charset="0"/>
                <a:ea typeface="KBCRazYTowN" panose="02000603000000000000" pitchFamily="2" charset="0"/>
              </a:rPr>
              <a:t>Riddlehoover’s</a:t>
            </a:r>
            <a:r>
              <a:rPr lang="en-US" sz="24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 Schedule</a:t>
            </a:r>
          </a:p>
          <a:p>
            <a:pPr algn="ctr"/>
            <a:r>
              <a:rPr lang="en-US" sz="24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First Grade</a:t>
            </a:r>
            <a:endParaRPr lang="en-US" sz="2400" dirty="0">
              <a:latin typeface="Comic Sans MS" panose="030F0702030302020204" pitchFamily="66" charset="0"/>
              <a:ea typeface="KBCRazYTowN" panose="02000603000000000000" pitchFamily="2" charset="0"/>
            </a:endParaRP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7:40-7:55 </a:t>
            </a:r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Announcements/ Morning Work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7:55-8:30 Calendar/Grammar/Writing 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8:35-9:00 </a:t>
            </a:r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Saxon Phonics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9:00- 9:15 Read-Aloud</a:t>
            </a:r>
            <a:endParaRPr lang="en-US" sz="2000" dirty="0">
              <a:latin typeface="Comic Sans MS" panose="030F0702030302020204" pitchFamily="66" charset="0"/>
              <a:ea typeface="KBCRazYTowN" panose="02000603000000000000" pitchFamily="2" charset="0"/>
            </a:endParaRP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9:15- </a:t>
            </a:r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10:25 </a:t>
            </a:r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Reading Small groups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10:25 </a:t>
            </a:r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Bathroom break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10:30-10:50 </a:t>
            </a:r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RECESS 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10:55-11:20 </a:t>
            </a:r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Lunch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11:35-12:00 Envision Math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12:00-12:30 </a:t>
            </a:r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Math </a:t>
            </a:r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Stations</a:t>
            </a:r>
          </a:p>
          <a:p>
            <a:pPr algn="ctr"/>
            <a:r>
              <a:rPr lang="en-US" sz="2000" dirty="0">
                <a:latin typeface="Comic Sans MS" panose="030F0702030302020204" pitchFamily="66" charset="0"/>
                <a:ea typeface="KBCRazYTowN" panose="02000603000000000000" pitchFamily="2" charset="0"/>
              </a:rPr>
              <a:t>12:30-1:00 P.E.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1:00-1:30 Continued Math Stations OR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Music (Monday</a:t>
            </a:r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)</a:t>
            </a:r>
          </a:p>
          <a:p>
            <a:pPr algn="ctr"/>
            <a:r>
              <a:rPr lang="en-US" sz="2000" dirty="0">
                <a:latin typeface="Comic Sans MS" panose="030F0702030302020204" pitchFamily="66" charset="0"/>
                <a:ea typeface="KBCRazYTowN" panose="02000603000000000000" pitchFamily="2" charset="0"/>
              </a:rPr>
              <a:t>Counselor (Tuesday)</a:t>
            </a:r>
          </a:p>
          <a:p>
            <a:pPr algn="ctr"/>
            <a:r>
              <a:rPr lang="en-US" sz="2000" smtClean="0">
                <a:latin typeface="Comic Sans MS" panose="030F0702030302020204" pitchFamily="66" charset="0"/>
                <a:ea typeface="KBCRazYTowN" panose="02000603000000000000" pitchFamily="2" charset="0"/>
              </a:rPr>
              <a:t>Art/Library </a:t>
            </a:r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(</a:t>
            </a:r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Thursday)</a:t>
            </a:r>
            <a:endParaRPr lang="en-US" sz="2000" dirty="0" smtClean="0">
              <a:latin typeface="Comic Sans MS" panose="030F0702030302020204" pitchFamily="66" charset="0"/>
              <a:ea typeface="KBCRazYTowN" panose="02000603000000000000" pitchFamily="2" charset="0"/>
            </a:endParaRP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1:30 Snack</a:t>
            </a:r>
            <a:endParaRPr lang="en-US" sz="2000" dirty="0" smtClean="0">
              <a:latin typeface="Comic Sans MS" panose="030F0702030302020204" pitchFamily="66" charset="0"/>
              <a:ea typeface="KBCRazYTowN" panose="02000603000000000000" pitchFamily="2" charset="0"/>
            </a:endParaRP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1:45-2:30 Science/Social Studies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2:30 Pack up/Review Day/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Character Education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2:32 Send bus riders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  <a:ea typeface="KBCRazYTowN" panose="02000603000000000000" pitchFamily="2" charset="0"/>
              </a:rPr>
              <a:t>2:45 Dismiss Car riders</a:t>
            </a:r>
          </a:p>
          <a:p>
            <a:pPr algn="ctr"/>
            <a:endParaRPr lang="en-US" sz="2400" dirty="0" smtClean="0">
              <a:latin typeface="Comic Sans MS" panose="030F0702030302020204" pitchFamily="66" charset="0"/>
              <a:ea typeface="KBCRazYTowN" panose="02000603000000000000" pitchFamily="2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213" y="5645456"/>
            <a:ext cx="1379333" cy="26220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11" y="1675086"/>
            <a:ext cx="1506203" cy="292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440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78</Words>
  <Application>Microsoft Office PowerPoint</Application>
  <PresentationFormat>Letter Paper (8.5x11 in)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KBCRazYTowN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Keri Rodgers</dc:creator>
  <cp:lastModifiedBy>Keri Riddlehoover</cp:lastModifiedBy>
  <cp:revision>17</cp:revision>
  <cp:lastPrinted>2017-09-15T19:56:51Z</cp:lastPrinted>
  <dcterms:created xsi:type="dcterms:W3CDTF">2016-08-30T17:50:38Z</dcterms:created>
  <dcterms:modified xsi:type="dcterms:W3CDTF">2024-07-31T23:39:30Z</dcterms:modified>
</cp:coreProperties>
</file>